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14d647ab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14d647ab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14d647ab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14d647ab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14d647ab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714d647ab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14d647ab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714d647ab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14d647ab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714d647ab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14d647ab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14d647ab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714d647ab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714d647ab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14d647ab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714d647ab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714d647ab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714d647ab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14d647ab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14d647ab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14d647ab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714d647a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14d647ab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714d647ab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14d647ab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714d647ab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714d647ab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714d647ab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714d647ab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714d647ab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714d647ab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714d647ab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714d647ab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714d647ab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714d647ab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714d647ab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714d647ab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714d647ab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714d647ab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714d647ab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714d647ab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714d647ab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714d647ab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714d647ab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714d647ab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714d647ab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714d647ab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714d647ab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14d647ab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714d647ab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14d647ab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714d647ab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714d647ab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714d647ab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714d647ab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714d647ab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714d647ab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714d647ab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14d647ab8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714d647ab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714d647ab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714d647ab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14d647ab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714d647ab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714d647ab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714d647ab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714d647ab8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714d647ab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714d647ab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714d647ab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714d647ab8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714d647ab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14d647ab8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14d647ab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714d647ab8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714d647ab8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714d647ab8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714d647ab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14d647ab8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714d647ab8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714d647ab8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714d647ab8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714d647ab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714d647ab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714d647ab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714d647ab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714d647ab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714d647ab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714d647ab8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714d647ab8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714d647ab8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714d647ab8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714d647ab8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714d647ab8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714d647ab8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714d647ab8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714d647ab8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714d647ab8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714d647ab8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714d647ab8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714d647ab8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714d647ab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714d647ab8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714d647ab8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714d647ab8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714d647ab8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714d647ab8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714d647ab8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14d647ab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14d647ab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714d647ab8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714d647ab8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714d647ab8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714d647ab8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714d647ab8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714d647ab8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714d647ab8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714d647ab8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714d647ab8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714d647ab8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714d647ab8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714d647ab8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714d647ab8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714d647ab8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714d647ab8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714d647ab8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714d647ab8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714d647ab8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714d647ab8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714d647ab8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14d647ab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714d647ab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714d647ab8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714d647ab8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714d647ab8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714d647ab8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714d647ab8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714d647ab8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714d647ab8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714d647ab8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714d647ab8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714d647ab8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714d647ab8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714d647ab8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714d647ab8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714d647ab8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714d647ab8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714d647ab8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714d647ab8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714d647ab8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714d647ab8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714d647ab8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714d647ab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714d647ab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714d647ab8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714d647ab8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14d647ab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14d647ab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8449"/>
            <a:ext cx="9144001" cy="3846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475" y="48586"/>
            <a:ext cx="9144002" cy="5046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334"/>
            <a:ext cx="9144000" cy="5000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888"/>
            <a:ext cx="9143999" cy="501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155"/>
            <a:ext cx="9143999" cy="5065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573"/>
            <a:ext cx="9144001" cy="482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160"/>
            <a:ext cx="9143999" cy="4917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596"/>
            <a:ext cx="9144001" cy="4910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67"/>
            <a:ext cx="9143999" cy="511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568"/>
            <a:ext cx="9144001" cy="5092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252"/>
            <a:ext cx="9143999" cy="4828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961"/>
            <a:ext cx="9144000" cy="499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3331"/>
            <a:ext cx="9144001" cy="403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75" y="-103181"/>
            <a:ext cx="9143999" cy="5089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118"/>
            <a:ext cx="9143998" cy="5053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057"/>
            <a:ext cx="9144001" cy="4947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392"/>
            <a:ext cx="9144001" cy="4844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841"/>
            <a:ext cx="9144001" cy="494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948"/>
            <a:ext cx="9143999" cy="4947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217"/>
            <a:ext cx="9143999" cy="5077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006"/>
            <a:ext cx="9143999" cy="4941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280"/>
            <a:ext cx="9144001" cy="496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597"/>
            <a:ext cx="9144000" cy="4966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266"/>
            <a:ext cx="9144001" cy="4868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830"/>
            <a:ext cx="9143999" cy="4997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121"/>
            <a:ext cx="9144001" cy="4999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913"/>
            <a:ext cx="9143999" cy="4993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137"/>
            <a:ext cx="9144002" cy="490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053"/>
            <a:ext cx="9144002" cy="490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549"/>
            <a:ext cx="9144002" cy="5070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949"/>
            <a:ext cx="9143999" cy="4885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607"/>
            <a:ext cx="9144001" cy="4994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172"/>
            <a:ext cx="9144000" cy="5021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475"/>
            <a:ext cx="9143999" cy="494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323"/>
            <a:ext cx="9143999" cy="5022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478"/>
            <a:ext cx="9144000" cy="4886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276"/>
            <a:ext cx="9143999" cy="4932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294"/>
            <a:ext cx="9143999" cy="4902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797"/>
            <a:ext cx="9143999" cy="4891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109"/>
            <a:ext cx="9144001" cy="4861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109"/>
            <a:ext cx="9144001" cy="4953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465"/>
            <a:ext cx="9144001" cy="4904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146"/>
            <a:ext cx="9143999" cy="4823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350"/>
            <a:ext cx="9143999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187"/>
            <a:ext cx="9143999" cy="493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516"/>
            <a:ext cx="9144000" cy="490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416"/>
            <a:ext cx="9143998" cy="5022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359"/>
            <a:ext cx="9144001" cy="4926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3823"/>
            <a:ext cx="9144000" cy="4635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746"/>
            <a:ext cx="9144001" cy="4918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897"/>
            <a:ext cx="9144001" cy="4877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595"/>
            <a:ext cx="9143999" cy="4716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028"/>
            <a:ext cx="9144001" cy="493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329"/>
            <a:ext cx="9143999" cy="4926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382"/>
            <a:ext cx="9143999" cy="4852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843"/>
            <a:ext cx="9144001" cy="5059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971"/>
            <a:ext cx="9144001" cy="4953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681"/>
            <a:ext cx="9143998" cy="5016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7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647"/>
            <a:ext cx="9143999" cy="4782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472"/>
            <a:ext cx="9144000" cy="4936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456"/>
            <a:ext cx="9143999" cy="4882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480"/>
            <a:ext cx="9144001" cy="4764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145"/>
            <a:ext cx="9144001" cy="4979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852"/>
            <a:ext cx="9143999" cy="486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357"/>
            <a:ext cx="9144001" cy="4884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506"/>
            <a:ext cx="9144000" cy="4916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318"/>
            <a:ext cx="9144001" cy="4946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327"/>
            <a:ext cx="9144001" cy="4938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7" y="0"/>
            <a:ext cx="902588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10"/>
            <a:ext cx="9143999" cy="5004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103"/>
            <a:ext cx="9144000" cy="4913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361"/>
            <a:ext cx="9143999" cy="5010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047"/>
            <a:ext cx="9144001" cy="491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8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15"/>
            <a:ext cx="9144001" cy="4935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583"/>
            <a:ext cx="9144001" cy="498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556"/>
            <a:ext cx="9144002" cy="5008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7313"/>
            <a:ext cx="9143999" cy="4993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340"/>
            <a:ext cx="9144002" cy="4974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935"/>
            <a:ext cx="9144001" cy="5039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470"/>
            <a:ext cx="9144000" cy="5052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824"/>
            <a:ext cx="9144001" cy="5037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186"/>
            <a:ext cx="9143999" cy="4941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